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6858000" type="screen4x3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1.xml" Type="http://schemas.openxmlformats.org/officeDocument/2006/relationships/slideLayout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8.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9.0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0.0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1.0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2.0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3.0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4.0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5.0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6.0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7.0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0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8.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9.0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0.0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1.0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2.0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3.0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4.0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5.0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6.0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7.0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1.0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8.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9.0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0.0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1.0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2.0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3.0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4.0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5.0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6.0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7.0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2.0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8.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9.0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0.0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1.0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2.0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3.0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4.0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5.0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6.0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7.0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3.0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8.0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4.0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5.0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6.0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creenshot7.0.png" Type="http://schemas.openxmlformats.org/officeDocument/2006/relationships/image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lang="en-US" smtClean="0"/>
              <a:t>meme.mp4</a:t>
            </a:r>
            <a:endParaRPr dirty="0"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 lang="en-US" smtClean="0"/>
              <a:t/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screenshot39.0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screenshot40.0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screenshot41.0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screenshot42.0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screenshot3.0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screenshot48.0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screenshot4.0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screenshot5.0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screenshot6.0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US" smtClean="0"/>
              <a:t>screenshot7.0</a:t>
            </a:r>
            <a:endParaRPr dirty="0"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2700"/>
            <a:ext cx="9173600" cy="68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meme.mp4</vt:lpstr>
      <vt:lpstr>screenshot0</vt:lpstr>
      <vt:lpstr>screenshot1.0</vt:lpstr>
      <vt:lpstr>screenshot2.0</vt:lpstr>
      <vt:lpstr>screenshot3.0</vt:lpstr>
      <vt:lpstr>screenshot4.0</vt:lpstr>
      <vt:lpstr>screenshot5.0</vt:lpstr>
      <vt:lpstr>screenshot6.0</vt:lpstr>
      <vt:lpstr>screenshot7.0</vt:lpstr>
      <vt:lpstr>screenshot8.0</vt:lpstr>
      <vt:lpstr>screenshot9.0</vt:lpstr>
      <vt:lpstr>screenshot10.0</vt:lpstr>
      <vt:lpstr>screenshot11.0</vt:lpstr>
      <vt:lpstr>screenshot12.0</vt:lpstr>
      <vt:lpstr>screenshot13.0</vt:lpstr>
      <vt:lpstr>screenshot14.0</vt:lpstr>
      <vt:lpstr>screenshot15.0</vt:lpstr>
      <vt:lpstr>screenshot16.0</vt:lpstr>
      <vt:lpstr>screenshot17.0</vt:lpstr>
      <vt:lpstr>screenshot18.0</vt:lpstr>
      <vt:lpstr>screenshot19.0</vt:lpstr>
      <vt:lpstr>screenshot20.0</vt:lpstr>
      <vt:lpstr>screenshot21.0</vt:lpstr>
      <vt:lpstr>screenshot22.0</vt:lpstr>
      <vt:lpstr>screenshot23.0</vt:lpstr>
      <vt:lpstr>screenshot24.0</vt:lpstr>
      <vt:lpstr>screenshot25.0</vt:lpstr>
      <vt:lpstr>screenshot26.0</vt:lpstr>
      <vt:lpstr>screenshot27.0</vt:lpstr>
      <vt:lpstr>screenshot28.0</vt:lpstr>
      <vt:lpstr>screenshot29.0</vt:lpstr>
      <vt:lpstr>screenshot30.0</vt:lpstr>
      <vt:lpstr>screenshot31.0</vt:lpstr>
      <vt:lpstr>screenshot32.0</vt:lpstr>
      <vt:lpstr>screenshot33.0</vt:lpstr>
      <vt:lpstr>screenshot34.0</vt:lpstr>
      <vt:lpstr>screenshot35.0</vt:lpstr>
      <vt:lpstr>screenshot36.0</vt:lpstr>
      <vt:lpstr>screenshot37.0</vt:lpstr>
      <vt:lpstr>screenshot38.0</vt:lpstr>
      <vt:lpstr>screenshot39.0</vt:lpstr>
      <vt:lpstr>screenshot40.0</vt:lpstr>
      <vt:lpstr>screenshot41.0</vt:lpstr>
      <vt:lpstr>screenshot42.0</vt:lpstr>
      <vt:lpstr>screenshot43.0</vt:lpstr>
      <vt:lpstr>screenshot44.0</vt:lpstr>
      <vt:lpstr>screenshot45.0</vt:lpstr>
      <vt:lpstr>screenshot46.0</vt:lpstr>
      <vt:lpstr>screenshot47.0</vt:lpstr>
      <vt:lpstr>screenshot48.0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